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7" r:id="rId2"/>
    <p:sldId id="269" r:id="rId3"/>
    <p:sldId id="270" r:id="rId4"/>
    <p:sldId id="256" r:id="rId5"/>
    <p:sldId id="258" r:id="rId6"/>
    <p:sldId id="259" r:id="rId7"/>
    <p:sldId id="274" r:id="rId8"/>
    <p:sldId id="265" r:id="rId9"/>
    <p:sldId id="266" r:id="rId10"/>
    <p:sldId id="264" r:id="rId11"/>
    <p:sldId id="263" r:id="rId12"/>
    <p:sldId id="260" r:id="rId13"/>
    <p:sldId id="267" r:id="rId14"/>
    <p:sldId id="273" r:id="rId15"/>
    <p:sldId id="268" r:id="rId16"/>
    <p:sldId id="272" r:id="rId17"/>
    <p:sldId id="275" r:id="rId18"/>
    <p:sldId id="276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98"/>
    <p:restoredTop sz="94615"/>
  </p:normalViewPr>
  <p:slideViewPr>
    <p:cSldViewPr snapToGrid="0" snapToObjects="1">
      <p:cViewPr>
        <p:scale>
          <a:sx n="110" d="100"/>
          <a:sy n="110" d="100"/>
        </p:scale>
        <p:origin x="696" y="2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2AEE2-3FE1-E041-ACB5-80A87E2E54F6}" type="datetimeFigureOut">
              <a:rPr lang="en-GB" smtClean="0"/>
              <a:t>30/01/2019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42082-B9EA-A44E-A8A4-26F5476EA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949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8994-231A-5D40-BA64-544F4069A9E5}" type="datetimeFigureOut">
              <a:rPr lang="en-GB" smtClean="0"/>
              <a:t>30/01/2019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E697F-6740-F144-83A0-E9D8C45D2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618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8994-231A-5D40-BA64-544F4069A9E5}" type="datetimeFigureOut">
              <a:rPr lang="en-GB" smtClean="0"/>
              <a:t>30/01/2019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E697F-6740-F144-83A0-E9D8C45D2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0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8994-231A-5D40-BA64-544F4069A9E5}" type="datetimeFigureOut">
              <a:rPr lang="en-GB" smtClean="0"/>
              <a:t>30/01/2019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E697F-6740-F144-83A0-E9D8C45D2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003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8994-231A-5D40-BA64-544F4069A9E5}" type="datetimeFigureOut">
              <a:rPr lang="en-GB" smtClean="0"/>
              <a:t>30/01/2019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E697F-6740-F144-83A0-E9D8C45D2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80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8994-231A-5D40-BA64-544F4069A9E5}" type="datetimeFigureOut">
              <a:rPr lang="en-GB" smtClean="0"/>
              <a:t>30/01/2019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E697F-6740-F144-83A0-E9D8C45D2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290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8994-231A-5D40-BA64-544F4069A9E5}" type="datetimeFigureOut">
              <a:rPr lang="en-GB" smtClean="0"/>
              <a:t>30/01/2019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E697F-6740-F144-83A0-E9D8C45D2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8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8994-231A-5D40-BA64-544F4069A9E5}" type="datetimeFigureOut">
              <a:rPr lang="en-GB" smtClean="0"/>
              <a:t>30/01/2019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E697F-6740-F144-83A0-E9D8C45D2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509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8994-231A-5D40-BA64-544F4069A9E5}" type="datetimeFigureOut">
              <a:rPr lang="en-GB" smtClean="0"/>
              <a:t>30/01/2019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E697F-6740-F144-83A0-E9D8C45D2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821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8994-231A-5D40-BA64-544F4069A9E5}" type="datetimeFigureOut">
              <a:rPr lang="en-GB" smtClean="0"/>
              <a:t>30/01/2019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E697F-6740-F144-83A0-E9D8C45D2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916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8994-231A-5D40-BA64-544F4069A9E5}" type="datetimeFigureOut">
              <a:rPr lang="en-GB" smtClean="0"/>
              <a:t>30/01/2019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E697F-6740-F144-83A0-E9D8C45D2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499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8994-231A-5D40-BA64-544F4069A9E5}" type="datetimeFigureOut">
              <a:rPr lang="en-GB" smtClean="0"/>
              <a:t>30/01/2019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E697F-6740-F144-83A0-E9D8C45D2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615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A8994-231A-5D40-BA64-544F4069A9E5}" type="datetimeFigureOut">
              <a:rPr lang="en-GB" smtClean="0"/>
              <a:t>30/01/2019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E697F-6740-F144-83A0-E9D8C45D2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6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36" y="25977"/>
            <a:ext cx="9109364" cy="68320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14" y="674947"/>
            <a:ext cx="12204001" cy="48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9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clipse-bend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5658" y="0"/>
            <a:ext cx="8971395" cy="672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4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6" y="1250122"/>
            <a:ext cx="7703128" cy="5607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61710" y="318655"/>
            <a:ext cx="2369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smtClean="0">
                <a:solidFill>
                  <a:schemeClr val="bg1"/>
                </a:solidFill>
                <a:latin typeface="xkcd Medium" charset="0"/>
                <a:ea typeface="xkcd Medium" charset="0"/>
                <a:cs typeface="xkcd Medium" charset="0"/>
              </a:rPr>
              <a:t>TIEMPO</a:t>
            </a:r>
            <a:endParaRPr lang="en-GB" sz="5400" b="1">
              <a:solidFill>
                <a:schemeClr val="bg1"/>
              </a:solidFill>
              <a:latin typeface="xkcd Medium" charset="0"/>
              <a:ea typeface="xkcd Medium" charset="0"/>
              <a:cs typeface="xkcd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0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mp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7937"/>
            <a:ext cx="12184062" cy="685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3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8" t="75809" r="3015" b="2020"/>
          <a:stretch/>
        </p:blipFill>
        <p:spPr>
          <a:xfrm>
            <a:off x="828774" y="923925"/>
            <a:ext cx="8592315" cy="500582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6982" y="2036618"/>
            <a:ext cx="3020291" cy="37268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82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578" y="1434882"/>
            <a:ext cx="5841518" cy="38026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56" y="888168"/>
            <a:ext cx="6528122" cy="489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5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7636" y="290946"/>
            <a:ext cx="6276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 smtClean="0">
                <a:solidFill>
                  <a:schemeClr val="bg1"/>
                </a:solidFill>
                <a:latin typeface="xkcd Medium" charset="0"/>
                <a:ea typeface="xkcd Medium" charset="0"/>
                <a:cs typeface="xkcd Medium" charset="0"/>
              </a:rPr>
              <a:t>Efecto</a:t>
            </a:r>
            <a:r>
              <a:rPr lang="en-GB" sz="5400" b="1" dirty="0" smtClean="0">
                <a:solidFill>
                  <a:schemeClr val="bg1"/>
                </a:solidFill>
                <a:latin typeface="xkcd Medium" charset="0"/>
                <a:ea typeface="xkcd Medium" charset="0"/>
                <a:cs typeface="xkcd Medium" charset="0"/>
              </a:rPr>
              <a:t> </a:t>
            </a:r>
            <a:r>
              <a:rPr lang="en-GB" sz="5400" b="1" dirty="0" err="1" smtClean="0">
                <a:solidFill>
                  <a:schemeClr val="bg1"/>
                </a:solidFill>
                <a:latin typeface="xkcd Medium" charset="0"/>
                <a:ea typeface="xkcd Medium" charset="0"/>
                <a:cs typeface="xkcd Medium" charset="0"/>
              </a:rPr>
              <a:t>espagueti</a:t>
            </a:r>
            <a:endParaRPr lang="en-GB" sz="5400" b="1" dirty="0">
              <a:solidFill>
                <a:schemeClr val="bg1"/>
              </a:solidFill>
              <a:latin typeface="xkcd Medium" charset="0"/>
              <a:ea typeface="xkcd Medium" charset="0"/>
              <a:cs typeface="xkcd Medium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473" y="1592329"/>
            <a:ext cx="6317672" cy="474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7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00" y="25400"/>
            <a:ext cx="7124700" cy="6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8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822" y="428263"/>
            <a:ext cx="9685702" cy="608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1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0"/>
          <a:stretch/>
        </p:blipFill>
        <p:spPr>
          <a:xfrm>
            <a:off x="625034" y="2048719"/>
            <a:ext cx="10927721" cy="27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3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06119" y="237027"/>
            <a:ext cx="8156454" cy="6435777"/>
            <a:chOff x="2006119" y="237027"/>
            <a:chExt cx="8156454" cy="643577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119" y="237027"/>
              <a:ext cx="8156454" cy="643577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310359" y="248602"/>
              <a:ext cx="616930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Sol 	        Estrella </a:t>
              </a:r>
              <a:r>
                <a:rPr lang="en-GB" sz="2400" dirty="0" err="1" smtClean="0"/>
                <a:t>Neutrones</a:t>
              </a:r>
              <a:r>
                <a:rPr lang="en-GB" sz="2400" dirty="0" smtClean="0"/>
                <a:t>    </a:t>
              </a:r>
              <a:r>
                <a:rPr lang="en-GB" sz="2400" dirty="0" err="1" smtClean="0"/>
                <a:t>Agujero</a:t>
              </a:r>
              <a:r>
                <a:rPr lang="en-GB" sz="2400" dirty="0" smtClean="0"/>
                <a:t> Negro</a:t>
              </a:r>
              <a:endParaRPr lang="en-GB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4565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91" y="0"/>
            <a:ext cx="549579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445" y="456046"/>
            <a:ext cx="4018973" cy="401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9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146"/>
            <a:ext cx="12026096" cy="67346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82" y="108146"/>
            <a:ext cx="4982695" cy="279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5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61"/>
            <a:ext cx="12191999" cy="68848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7636" y="290946"/>
            <a:ext cx="3297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smtClean="0">
                <a:solidFill>
                  <a:schemeClr val="bg1"/>
                </a:solidFill>
                <a:latin typeface="xkcd Medium" charset="0"/>
                <a:ea typeface="xkcd Medium" charset="0"/>
                <a:cs typeface="xkcd Medium" charset="0"/>
              </a:rPr>
              <a:t>Gargantua</a:t>
            </a:r>
            <a:endParaRPr lang="en-GB" sz="5400" b="1" dirty="0">
              <a:solidFill>
                <a:schemeClr val="bg1"/>
              </a:solidFill>
              <a:latin typeface="xkcd Medium" charset="0"/>
              <a:ea typeface="xkcd Medium" charset="0"/>
              <a:cs typeface="xkcd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22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CK HOLE(GARGANTUA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793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61"/>
            <a:ext cx="12191999" cy="688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2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39" y="113934"/>
            <a:ext cx="3666924" cy="64912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428442" y="616352"/>
            <a:ext cx="7594600" cy="5486400"/>
            <a:chOff x="4428442" y="616352"/>
            <a:chExt cx="7594600" cy="54864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8442" y="616352"/>
              <a:ext cx="7594600" cy="54864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572000" y="616352"/>
              <a:ext cx="2523281" cy="70316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499761" y="4819891"/>
              <a:ext cx="2523281" cy="70316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572000" y="1331089"/>
              <a:ext cx="1387033" cy="1523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6401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19" y="498764"/>
            <a:ext cx="9274464" cy="343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3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" y="1000173"/>
            <a:ext cx="5613400" cy="3721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63" y="659747"/>
            <a:ext cx="6082145" cy="440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7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5</Words>
  <Application>Microsoft Macintosh PowerPoint</Application>
  <PresentationFormat>Widescreen</PresentationFormat>
  <Paragraphs>4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Calibri</vt:lpstr>
      <vt:lpstr>Calibri Light</vt:lpstr>
      <vt:lpstr>xkcd Medium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21</cp:revision>
  <dcterms:created xsi:type="dcterms:W3CDTF">2019-01-29T15:40:47Z</dcterms:created>
  <dcterms:modified xsi:type="dcterms:W3CDTF">2019-01-30T13:27:35Z</dcterms:modified>
</cp:coreProperties>
</file>